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Calibri" panose="020F0502020204030204"/>
      <p:regular r:id="rId16"/>
      <p:bold r:id="rId17"/>
      <p:italic r:id="rId18"/>
      <p:boldItalic r:id="rId19"/>
    </p:embeddedFont>
    <p:embeddedFont>
      <p:font typeface="Playfair Display" panose="00000500000000000000"/>
      <p:regular r:id="rId20"/>
      <p:bold r:id="rId21"/>
      <p:italic r:id="rId22"/>
      <p:boldItalic r:id="rId23"/>
    </p:embeddedFont>
    <p:embeddedFont>
      <p:font typeface="Heebo Light" pitchFamily="34" charset="0"/>
      <p:regular r:id="rId24"/>
    </p:embeddedFont>
    <p:embeddedFont>
      <p:font typeface="Heebo Light" pitchFamily="34" charset="-122"/>
      <p:regular r:id="rId25"/>
    </p:embeddedFont>
    <p:embeddedFont>
      <p:font typeface="Heebo Light" pitchFamily="34" charset="-120"/>
      <p:regular r:id="rId26"/>
    </p:embeddedFont>
    <p:embeddedFont>
      <p:font typeface="Montserrat" panose="00000500000000000000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34" charset="-122"/>
      <p:regular r:id="rId31"/>
    </p:embeddedFont>
    <p:embeddedFont>
      <p:font typeface="Montserrat" panose="00000500000000000000" pitchFamily="34" charset="-12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2" d="100"/>
          <a:sy n="52" d="100"/>
        </p:scale>
        <p:origin x="850" y="48"/>
      </p:cViewPr>
      <p:guideLst>
        <p:guide orient="horz" pos="219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17.fntdata"/><Relationship Id="rId31" Type="http://schemas.openxmlformats.org/officeDocument/2006/relationships/font" Target="fonts/font16.fntdata"/><Relationship Id="rId30" Type="http://schemas.openxmlformats.org/officeDocument/2006/relationships/font" Target="fonts/font15.fntdata"/><Relationship Id="rId3" Type="http://schemas.openxmlformats.org/officeDocument/2006/relationships/slide" Target="slides/slide1.xml"/><Relationship Id="rId29" Type="http://schemas.openxmlformats.org/officeDocument/2006/relationships/font" Target="fonts/font14.fntdata"/><Relationship Id="rId28" Type="http://schemas.openxmlformats.org/officeDocument/2006/relationships/font" Target="fonts/font13.fntdata"/><Relationship Id="rId27" Type="http://schemas.openxmlformats.org/officeDocument/2006/relationships/font" Target="fonts/font12.fntdata"/><Relationship Id="rId26" Type="http://schemas.openxmlformats.org/officeDocument/2006/relationships/font" Target="fonts/font11.fntdata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9829FD-DD90-4EE7-BCD7-4AF299D6F45A}" type="doc">
      <dgm:prSet loTypeId="process" loCatId="process" qsTypeId="urn:microsoft.com/office/officeart/2005/8/quickstyle/simple1" qsCatId="simple" csTypeId="urn:microsoft.com/office/officeart/2005/8/colors/accent1_2" csCatId="accent1" phldr="1"/>
      <dgm:spPr/>
      <dgm:t>
        <a:bodyPr/>
        <a:p>
          <a:endParaRPr lang="en-US"/>
        </a:p>
      </dgm:t>
    </dgm:pt>
    <dgm:pt modelId="{FCC504F5-317D-4294-815B-28489BDC5845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</a:t>
          </a:r>
          <a:r>
            <a:rPr lang="en-US"/>
            <a:t/>
          </a:r>
          <a:endParaRPr lang="en-US"/>
        </a:p>
      </dgm:t>
    </dgm:pt>
    <dgm:pt modelId="{8F05BE86-1921-41BD-B82E-72272E9475E9}" cxnId="{2923033F-774C-467C-80AA-337A2EC89537}" type="parTrans">
      <dgm:prSet/>
      <dgm:spPr/>
      <dgm:t>
        <a:bodyPr/>
        <a:p>
          <a:endParaRPr lang="en-US"/>
        </a:p>
      </dgm:t>
    </dgm:pt>
    <dgm:pt modelId="{67223200-D196-44B3-9DFD-D095DDBC10AB}" cxnId="{2923033F-774C-467C-80AA-337A2EC89537}" type="sibTrans">
      <dgm:prSet/>
      <dgm:spPr/>
      <dgm:t>
        <a:bodyPr/>
        <a:p>
          <a:endParaRPr lang="en-US"/>
        </a:p>
      </dgm:t>
    </dgm:pt>
    <dgm:pt modelId="{F3F66F6A-184E-4CBB-A544-AC2BF2A74FC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en-US"/>
            <a:t>Arathi Mohan  -  arathimohan54@gmail.com</a:t>
          </a:r>
          <a:endParaRPr lang="en-US" altLang="en-US"/>
        </a:p>
      </dgm:t>
    </dgm:pt>
    <dgm:pt modelId="{7A0C70B0-5DAE-45AB-9915-863AC3FA4D2D}" cxnId="{9BDCC612-8C79-4009-BB0D-FE69F04DD4F2}" type="parTrans">
      <dgm:prSet/>
      <dgm:spPr/>
      <dgm:t>
        <a:bodyPr/>
        <a:p>
          <a:endParaRPr lang="en-US"/>
        </a:p>
      </dgm:t>
    </dgm:pt>
    <dgm:pt modelId="{47DD308A-8526-455B-A37F-FEE2CC1C75AF}" cxnId="{9BDCC612-8C79-4009-BB0D-FE69F04DD4F2}" type="sibTrans">
      <dgm:prSet/>
      <dgm:spPr/>
      <dgm:t>
        <a:bodyPr/>
        <a:p>
          <a:endParaRPr lang="en-US"/>
        </a:p>
      </dgm:t>
    </dgm:pt>
    <dgm:pt modelId="{780FAED3-C4BD-4FF1-8B67-8499CCFAE2ED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</a:t>
          </a:r>
          <a:r>
            <a:rPr lang="en-US"/>
            <a:t/>
          </a:r>
          <a:endParaRPr lang="en-US"/>
        </a:p>
      </dgm:t>
    </dgm:pt>
    <dgm:pt modelId="{88C57C74-C9C4-46CF-A10B-13A1A1E7714C}" cxnId="{6C092F61-026C-447B-BFAF-431A77BEBC25}" type="parTrans">
      <dgm:prSet/>
      <dgm:spPr/>
      <dgm:t>
        <a:bodyPr/>
        <a:p>
          <a:endParaRPr lang="en-US"/>
        </a:p>
      </dgm:t>
    </dgm:pt>
    <dgm:pt modelId="{34435F2A-D730-405E-99D5-BBC9FB7499FA}" cxnId="{6C092F61-026C-447B-BFAF-431A77BEBC25}" type="sibTrans">
      <dgm:prSet/>
      <dgm:spPr/>
      <dgm:t>
        <a:bodyPr/>
        <a:p>
          <a:endParaRPr lang="en-US"/>
        </a:p>
      </dgm:t>
    </dgm:pt>
    <dgm:pt modelId="{3E6D5D4F-935E-467F-A6CA-DFB49E904BF2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en-US"/>
            <a:t>Archa Satheish  -  satheisharcha3@gmail.com</a:t>
          </a:r>
          <a:endParaRPr lang="en-US" altLang="en-US"/>
        </a:p>
      </dgm:t>
    </dgm:pt>
    <dgm:pt modelId="{DFE6860A-9AF6-4E3A-8810-968954321458}" cxnId="{FD44C287-F58C-4E80-AD5E-51175A464E8F}" type="parTrans">
      <dgm:prSet/>
      <dgm:spPr/>
      <dgm:t>
        <a:bodyPr/>
        <a:p>
          <a:endParaRPr lang="en-US"/>
        </a:p>
      </dgm:t>
    </dgm:pt>
    <dgm:pt modelId="{F6E211F9-5728-4C1B-B4EC-036ED0730A63}" cxnId="{FD44C287-F58C-4E80-AD5E-51175A464E8F}" type="sibTrans">
      <dgm:prSet/>
      <dgm:spPr/>
      <dgm:t>
        <a:bodyPr/>
        <a:p>
          <a:endParaRPr lang="en-US"/>
        </a:p>
      </dgm:t>
    </dgm:pt>
    <dgm:pt modelId="{1D70B282-9875-47E1-864B-0DB9F83A3309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3</a:t>
          </a:r>
          <a:r>
            <a:rPr lang="en-US"/>
            <a:t/>
          </a:r>
          <a:endParaRPr lang="en-US"/>
        </a:p>
      </dgm:t>
    </dgm:pt>
    <dgm:pt modelId="{4682E278-8387-4875-A48B-989607C0A09E}" cxnId="{3F9E3920-9461-4FA3-AF54-F3ACB1ED7DC8}" type="parTrans">
      <dgm:prSet/>
      <dgm:spPr/>
      <dgm:t>
        <a:bodyPr/>
        <a:p>
          <a:endParaRPr lang="en-US"/>
        </a:p>
      </dgm:t>
    </dgm:pt>
    <dgm:pt modelId="{DF77052B-043C-4E4A-8039-9D1D7DFB40F4}" cxnId="{3F9E3920-9461-4FA3-AF54-F3ACB1ED7DC8}" type="sibTrans">
      <dgm:prSet/>
      <dgm:spPr/>
      <dgm:t>
        <a:bodyPr/>
        <a:p>
          <a:endParaRPr lang="en-US"/>
        </a:p>
      </dgm:t>
    </dgm:pt>
    <dgm:pt modelId="{30BE85C4-8BB0-4C0C-B58F-618B83FFA907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en-US"/>
            <a:t>Athul Zacharia Alex  -  athulzachariaalex@gmail.com</a:t>
          </a:r>
          <a:endParaRPr lang="en-US" altLang="en-US"/>
        </a:p>
      </dgm:t>
    </dgm:pt>
    <dgm:pt modelId="{99A19955-80B2-46DE-B74C-C0C8C4D708F2}" cxnId="{66319FB0-2090-4A6B-93D0-EA3C7753EF5A}" type="parTrans">
      <dgm:prSet/>
      <dgm:spPr/>
      <dgm:t>
        <a:bodyPr/>
        <a:p>
          <a:endParaRPr lang="en-US"/>
        </a:p>
      </dgm:t>
    </dgm:pt>
    <dgm:pt modelId="{CB48F5C6-507D-451D-9B2B-7C607BFEAF95}" cxnId="{66319FB0-2090-4A6B-93D0-EA3C7753EF5A}" type="sibTrans">
      <dgm:prSet/>
      <dgm:spPr/>
      <dgm:t>
        <a:bodyPr/>
        <a:p>
          <a:endParaRPr lang="en-US"/>
        </a:p>
      </dgm:t>
    </dgm:pt>
    <dgm:pt modelId="{C5DDA2C0-0FFB-4855-A5CB-D8687D50D97D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4</a:t>
          </a:r>
          <a:r>
            <a:rPr lang="en-US"/>
            <a:t/>
          </a:r>
          <a:endParaRPr lang="en-US"/>
        </a:p>
      </dgm:t>
    </dgm:pt>
    <dgm:pt modelId="{47AB1A12-5F4D-498D-8963-6C99245F4085}" cxnId="{AA5B1160-D695-4037-B325-2C9715B4E02D}" type="parTrans">
      <dgm:prSet/>
      <dgm:spPr/>
    </dgm:pt>
    <dgm:pt modelId="{4710D3B6-1344-4D68-862F-77FACFC97F8D}" cxnId="{AA5B1160-D695-4037-B325-2C9715B4E02D}" type="sibTrans">
      <dgm:prSet/>
      <dgm:spPr/>
    </dgm:pt>
    <dgm:pt modelId="{DADC4D60-2388-4BD8-B51C-9F810B4DD7D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en-US"/>
            <a:t>Neha P S  -  nehaputhan@gmail.com</a:t>
          </a:r>
          <a:r>
            <a:rPr altLang="en-US"/>
            <a:t/>
          </a:r>
          <a:endParaRPr altLang="en-US"/>
        </a:p>
      </dgm:t>
    </dgm:pt>
    <dgm:pt modelId="{FD795972-E490-4C06-8C75-1D02E86A733E}" cxnId="{ACDF9B94-9514-4877-8FD9-4806C427360A}" type="parTrans">
      <dgm:prSet/>
      <dgm:spPr/>
    </dgm:pt>
    <dgm:pt modelId="{73F34A4A-CFD2-473B-8540-75F482F29514}" cxnId="{ACDF9B94-9514-4877-8FD9-4806C427360A}" type="sibTrans">
      <dgm:prSet/>
      <dgm:spPr/>
    </dgm:pt>
    <dgm:pt modelId="{7BB0B505-7D43-42E4-8FC0-6C91316CBFEB}" type="pres">
      <dgm:prSet presAssocID="{DF9829FD-DD90-4EE7-BCD7-4AF299D6F45A}" presName="linearFlow" presStyleCnt="0">
        <dgm:presLayoutVars>
          <dgm:dir/>
          <dgm:animLvl val="lvl"/>
          <dgm:resizeHandles val="exact"/>
        </dgm:presLayoutVars>
      </dgm:prSet>
      <dgm:spPr/>
    </dgm:pt>
    <dgm:pt modelId="{97F2BEE4-0E0F-4FCA-A4B0-E20AD8C04C13}" type="pres">
      <dgm:prSet presAssocID="{FCC504F5-317D-4294-815B-28489BDC5845}" presName="composite" presStyleCnt="0"/>
      <dgm:spPr/>
    </dgm:pt>
    <dgm:pt modelId="{A16E3110-57E1-4619-A55C-DCD0DD5CE084}" type="pres">
      <dgm:prSet presAssocID="{FCC504F5-317D-4294-815B-28489BDC5845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544D3F38-216B-445A-B1B9-8008AEDB7A9D}" type="pres">
      <dgm:prSet presAssocID="{FCC504F5-317D-4294-815B-28489BDC5845}" presName="descendantText" presStyleLbl="alignAcc1" presStyleIdx="0" presStyleCnt="4">
        <dgm:presLayoutVars>
          <dgm:bulletEnabled val="1"/>
        </dgm:presLayoutVars>
      </dgm:prSet>
      <dgm:spPr/>
    </dgm:pt>
    <dgm:pt modelId="{D3A691E5-F443-4F8D-81BB-9D15C0875E8C}" type="pres">
      <dgm:prSet presAssocID="{67223200-D196-44B3-9DFD-D095DDBC10AB}" presName="sp" presStyleCnt="0"/>
      <dgm:spPr/>
    </dgm:pt>
    <dgm:pt modelId="{D4BECBBB-7CE2-4791-839D-9FE6F36B775D}" type="pres">
      <dgm:prSet presAssocID="{780FAED3-C4BD-4FF1-8B67-8499CCFAE2ED}" presName="composite" presStyleCnt="0"/>
      <dgm:spPr/>
    </dgm:pt>
    <dgm:pt modelId="{722E1094-83C7-45E2-B20F-DB9D09AD94F0}" type="pres">
      <dgm:prSet presAssocID="{780FAED3-C4BD-4FF1-8B67-8499CCFAE2ED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AC67BBE6-9B82-4D3D-BF22-48713AF46E9C}" type="pres">
      <dgm:prSet presAssocID="{780FAED3-C4BD-4FF1-8B67-8499CCFAE2ED}" presName="descendantText" presStyleLbl="alignAcc1" presStyleIdx="1" presStyleCnt="4">
        <dgm:presLayoutVars>
          <dgm:bulletEnabled val="1"/>
        </dgm:presLayoutVars>
      </dgm:prSet>
      <dgm:spPr/>
    </dgm:pt>
    <dgm:pt modelId="{5C381A65-34D3-41B1-9499-0884AAA35FC6}" type="pres">
      <dgm:prSet presAssocID="{34435F2A-D730-405E-99D5-BBC9FB7499FA}" presName="sp" presStyleCnt="0"/>
      <dgm:spPr/>
    </dgm:pt>
    <dgm:pt modelId="{C1BF0EA4-CB4D-4391-82EF-EC1874A282F9}" type="pres">
      <dgm:prSet presAssocID="{1D70B282-9875-47E1-864B-0DB9F83A3309}" presName="composite" presStyleCnt="0"/>
      <dgm:spPr/>
    </dgm:pt>
    <dgm:pt modelId="{95C8A2DE-C1F8-4D5A-A3A4-1DC2FA1C0073}" type="pres">
      <dgm:prSet presAssocID="{1D70B282-9875-47E1-864B-0DB9F83A3309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E17FEF5-EEE1-41BB-96FD-8FBB3FCF3860}" type="pres">
      <dgm:prSet presAssocID="{1D70B282-9875-47E1-864B-0DB9F83A3309}" presName="descendantText" presStyleLbl="alignAcc1" presStyleIdx="2" presStyleCnt="4">
        <dgm:presLayoutVars>
          <dgm:bulletEnabled val="1"/>
        </dgm:presLayoutVars>
      </dgm:prSet>
      <dgm:spPr/>
    </dgm:pt>
    <dgm:pt modelId="{231B3DBF-8E13-4916-9736-4AEFB40C2732}" type="pres">
      <dgm:prSet presAssocID="{DF77052B-043C-4E4A-8039-9D1D7DFB40F4}" presName="sp" presStyleCnt="0"/>
      <dgm:spPr/>
    </dgm:pt>
    <dgm:pt modelId="{C1960205-802C-4F9B-BC15-FBB9D5C3879B}" type="pres">
      <dgm:prSet presAssocID="{C5DDA2C0-0FFB-4855-A5CB-D8687D50D97D}" presName="composite" presStyleCnt="0"/>
      <dgm:spPr/>
    </dgm:pt>
    <dgm:pt modelId="{081543D9-77F3-476D-9560-98F13DB4FD5C}" type="pres">
      <dgm:prSet presAssocID="{C5DDA2C0-0FFB-4855-A5CB-D8687D50D97D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57FB41DC-7902-45C4-8413-3F65FD93AD11}" type="pres">
      <dgm:prSet presAssocID="{C5DDA2C0-0FFB-4855-A5CB-D8687D50D97D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2923033F-774C-467C-80AA-337A2EC89537}" srcId="{DF9829FD-DD90-4EE7-BCD7-4AF299D6F45A}" destId="{FCC504F5-317D-4294-815B-28489BDC5845}" srcOrd="0" destOrd="0" parTransId="{8F05BE86-1921-41BD-B82E-72272E9475E9}" sibTransId="{67223200-D196-44B3-9DFD-D095DDBC10AB}"/>
    <dgm:cxn modelId="{9BDCC612-8C79-4009-BB0D-FE69F04DD4F2}" srcId="{FCC504F5-317D-4294-815B-28489BDC5845}" destId="{F3F66F6A-184E-4CBB-A544-AC2BF2A74FC0}" srcOrd="0" destOrd="0" parTransId="{7A0C70B0-5DAE-45AB-9915-863AC3FA4D2D}" sibTransId="{47DD308A-8526-455B-A37F-FEE2CC1C75AF}"/>
    <dgm:cxn modelId="{6C092F61-026C-447B-BFAF-431A77BEBC25}" srcId="{DF9829FD-DD90-4EE7-BCD7-4AF299D6F45A}" destId="{780FAED3-C4BD-4FF1-8B67-8499CCFAE2ED}" srcOrd="1" destOrd="0" parTransId="{88C57C74-C9C4-46CF-A10B-13A1A1E7714C}" sibTransId="{34435F2A-D730-405E-99D5-BBC9FB7499FA}"/>
    <dgm:cxn modelId="{FD44C287-F58C-4E80-AD5E-51175A464E8F}" srcId="{780FAED3-C4BD-4FF1-8B67-8499CCFAE2ED}" destId="{3E6D5D4F-935E-467F-A6CA-DFB49E904BF2}" srcOrd="0" destOrd="1" parTransId="{DFE6860A-9AF6-4E3A-8810-968954321458}" sibTransId="{F6E211F9-5728-4C1B-B4EC-036ED0730A63}"/>
    <dgm:cxn modelId="{3F9E3920-9461-4FA3-AF54-F3ACB1ED7DC8}" srcId="{DF9829FD-DD90-4EE7-BCD7-4AF299D6F45A}" destId="{1D70B282-9875-47E1-864B-0DB9F83A3309}" srcOrd="2" destOrd="0" parTransId="{4682E278-8387-4875-A48B-989607C0A09E}" sibTransId="{DF77052B-043C-4E4A-8039-9D1D7DFB40F4}"/>
    <dgm:cxn modelId="{66319FB0-2090-4A6B-93D0-EA3C7753EF5A}" srcId="{1D70B282-9875-47E1-864B-0DB9F83A3309}" destId="{30BE85C4-8BB0-4C0C-B58F-618B83FFA907}" srcOrd="0" destOrd="2" parTransId="{99A19955-80B2-46DE-B74C-C0C8C4D708F2}" sibTransId="{CB48F5C6-507D-451D-9B2B-7C607BFEAF95}"/>
    <dgm:cxn modelId="{AA5B1160-D695-4037-B325-2C9715B4E02D}" srcId="{DF9829FD-DD90-4EE7-BCD7-4AF299D6F45A}" destId="{C5DDA2C0-0FFB-4855-A5CB-D8687D50D97D}" srcOrd="3" destOrd="0" parTransId="{47AB1A12-5F4D-498D-8963-6C99245F4085}" sibTransId="{4710D3B6-1344-4D68-862F-77FACFC97F8D}"/>
    <dgm:cxn modelId="{ACDF9B94-9514-4877-8FD9-4806C427360A}" srcId="{C5DDA2C0-0FFB-4855-A5CB-D8687D50D97D}" destId="{DADC4D60-2388-4BD8-B51C-9F810B4DD7D0}" srcOrd="0" destOrd="3" parTransId="{FD795972-E490-4C06-8C75-1D02E86A733E}" sibTransId="{73F34A4A-CFD2-473B-8540-75F482F29514}"/>
    <dgm:cxn modelId="{755FDC43-2928-4263-B3A7-8D01F8C91CF0}" type="presOf" srcId="{DF9829FD-DD90-4EE7-BCD7-4AF299D6F45A}" destId="{7BB0B505-7D43-42E4-8FC0-6C91316CBFEB}" srcOrd="0" destOrd="0" presId="urn:microsoft.com/office/officeart/2005/8/layout/chevron2"/>
    <dgm:cxn modelId="{58EB885D-DC5F-4394-90B2-79439422C209}" type="presParOf" srcId="{7BB0B505-7D43-42E4-8FC0-6C91316CBFEB}" destId="{97F2BEE4-0E0F-4FCA-A4B0-E20AD8C04C13}" srcOrd="0" destOrd="0" presId="urn:microsoft.com/office/officeart/2005/8/layout/chevron2"/>
    <dgm:cxn modelId="{7E3DE648-AB3E-4B41-B2EE-68D77C5A9BA4}" type="presParOf" srcId="{97F2BEE4-0E0F-4FCA-A4B0-E20AD8C04C13}" destId="{A16E3110-57E1-4619-A55C-DCD0DD5CE084}" srcOrd="0" destOrd="0" presId="urn:microsoft.com/office/officeart/2005/8/layout/chevron2"/>
    <dgm:cxn modelId="{BCDC3A6D-F025-483E-9DBF-1DEDB05DDC7C}" type="presOf" srcId="{FCC504F5-317D-4294-815B-28489BDC5845}" destId="{A16E3110-57E1-4619-A55C-DCD0DD5CE084}" srcOrd="0" destOrd="0" presId="urn:microsoft.com/office/officeart/2005/8/layout/chevron2"/>
    <dgm:cxn modelId="{40C9C957-5616-4420-876F-4634371E9B7B}" type="presParOf" srcId="{97F2BEE4-0E0F-4FCA-A4B0-E20AD8C04C13}" destId="{544D3F38-216B-445A-B1B9-8008AEDB7A9D}" srcOrd="1" destOrd="0" presId="urn:microsoft.com/office/officeart/2005/8/layout/chevron2"/>
    <dgm:cxn modelId="{CE5EA6CB-AE9C-4AD7-BFE3-A2FFAD5EA3B1}" type="presOf" srcId="{F3F66F6A-184E-4CBB-A544-AC2BF2A74FC0}" destId="{544D3F38-216B-445A-B1B9-8008AEDB7A9D}" srcOrd="0" destOrd="0" presId="urn:microsoft.com/office/officeart/2005/8/layout/chevron2"/>
    <dgm:cxn modelId="{31018C88-F38E-4256-8AAA-EE3F265A668A}" type="presParOf" srcId="{7BB0B505-7D43-42E4-8FC0-6C91316CBFEB}" destId="{D3A691E5-F443-4F8D-81BB-9D15C0875E8C}" srcOrd="1" destOrd="0" presId="urn:microsoft.com/office/officeart/2005/8/layout/chevron2"/>
    <dgm:cxn modelId="{CAA47A97-AD50-4AFE-BD91-0327E2C21B6F}" type="presOf" srcId="{67223200-D196-44B3-9DFD-D095DDBC10AB}" destId="{D3A691E5-F443-4F8D-81BB-9D15C0875E8C}" srcOrd="0" destOrd="0" presId="urn:microsoft.com/office/officeart/2005/8/layout/chevron2"/>
    <dgm:cxn modelId="{EE72C5B2-57BE-4115-9C9D-D0A036019AB5}" type="presParOf" srcId="{7BB0B505-7D43-42E4-8FC0-6C91316CBFEB}" destId="{D4BECBBB-7CE2-4791-839D-9FE6F36B775D}" srcOrd="2" destOrd="0" presId="urn:microsoft.com/office/officeart/2005/8/layout/chevron2"/>
    <dgm:cxn modelId="{633F3CD5-02AD-4791-942F-D51BD6C0B53B}" type="presParOf" srcId="{D4BECBBB-7CE2-4791-839D-9FE6F36B775D}" destId="{722E1094-83C7-45E2-B20F-DB9D09AD94F0}" srcOrd="0" destOrd="2" presId="urn:microsoft.com/office/officeart/2005/8/layout/chevron2"/>
    <dgm:cxn modelId="{9EA18DBA-9DE6-49B5-A928-C9A942BFBCDF}" type="presOf" srcId="{780FAED3-C4BD-4FF1-8B67-8499CCFAE2ED}" destId="{722E1094-83C7-45E2-B20F-DB9D09AD94F0}" srcOrd="0" destOrd="0" presId="urn:microsoft.com/office/officeart/2005/8/layout/chevron2"/>
    <dgm:cxn modelId="{EE5EBFF5-5CD7-4E1B-B271-2A8FC4A61B89}" type="presParOf" srcId="{D4BECBBB-7CE2-4791-839D-9FE6F36B775D}" destId="{AC67BBE6-9B82-4D3D-BF22-48713AF46E9C}" srcOrd="1" destOrd="2" presId="urn:microsoft.com/office/officeart/2005/8/layout/chevron2"/>
    <dgm:cxn modelId="{80086158-F3AF-4D2F-B4C8-A56F5686D472}" type="presOf" srcId="{3E6D5D4F-935E-467F-A6CA-DFB49E904BF2}" destId="{AC67BBE6-9B82-4D3D-BF22-48713AF46E9C}" srcOrd="0" destOrd="0" presId="urn:microsoft.com/office/officeart/2005/8/layout/chevron2"/>
    <dgm:cxn modelId="{4A6A6364-4E65-40EC-B211-63D50685215F}" type="presParOf" srcId="{7BB0B505-7D43-42E4-8FC0-6C91316CBFEB}" destId="{5C381A65-34D3-41B1-9499-0884AAA35FC6}" srcOrd="3" destOrd="0" presId="urn:microsoft.com/office/officeart/2005/8/layout/chevron2"/>
    <dgm:cxn modelId="{10F73FC4-2F93-4047-B270-1F4B0CE18004}" type="presOf" srcId="{34435F2A-D730-405E-99D5-BBC9FB7499FA}" destId="{5C381A65-34D3-41B1-9499-0884AAA35FC6}" srcOrd="0" destOrd="0" presId="urn:microsoft.com/office/officeart/2005/8/layout/chevron2"/>
    <dgm:cxn modelId="{A050EA37-B1E7-44F5-95F2-702D177D8063}" type="presParOf" srcId="{7BB0B505-7D43-42E4-8FC0-6C91316CBFEB}" destId="{C1BF0EA4-CB4D-4391-82EF-EC1874A282F9}" srcOrd="4" destOrd="0" presId="urn:microsoft.com/office/officeart/2005/8/layout/chevron2"/>
    <dgm:cxn modelId="{E37A8986-80EC-43E2-B5F9-DAD04C5231B8}" type="presParOf" srcId="{C1BF0EA4-CB4D-4391-82EF-EC1874A282F9}" destId="{95C8A2DE-C1F8-4D5A-A3A4-1DC2FA1C0073}" srcOrd="0" destOrd="4" presId="urn:microsoft.com/office/officeart/2005/8/layout/chevron2"/>
    <dgm:cxn modelId="{B984E828-CADF-4A51-8140-CABA89F63D43}" type="presOf" srcId="{1D70B282-9875-47E1-864B-0DB9F83A3309}" destId="{95C8A2DE-C1F8-4D5A-A3A4-1DC2FA1C0073}" srcOrd="0" destOrd="0" presId="urn:microsoft.com/office/officeart/2005/8/layout/chevron2"/>
    <dgm:cxn modelId="{8033BF35-F06E-4E37-850D-31F08D14065C}" type="presParOf" srcId="{C1BF0EA4-CB4D-4391-82EF-EC1874A282F9}" destId="{BE17FEF5-EEE1-41BB-96FD-8FBB3FCF3860}" srcOrd="1" destOrd="4" presId="urn:microsoft.com/office/officeart/2005/8/layout/chevron2"/>
    <dgm:cxn modelId="{69F70327-A54B-48A9-993A-49966C149B97}" type="presOf" srcId="{30BE85C4-8BB0-4C0C-B58F-618B83FFA907}" destId="{BE17FEF5-EEE1-41BB-96FD-8FBB3FCF3860}" srcOrd="0" destOrd="0" presId="urn:microsoft.com/office/officeart/2005/8/layout/chevron2"/>
    <dgm:cxn modelId="{78AD3197-7BEF-459F-8F58-19404B0777F4}" type="presParOf" srcId="{7BB0B505-7D43-42E4-8FC0-6C91316CBFEB}" destId="{231B3DBF-8E13-4916-9736-4AEFB40C2732}" srcOrd="5" destOrd="0" presId="urn:microsoft.com/office/officeart/2005/8/layout/chevron2"/>
    <dgm:cxn modelId="{C6A14C2E-DC5F-4428-A898-601A95F8F169}" type="presOf" srcId="{DF77052B-043C-4E4A-8039-9D1D7DFB40F4}" destId="{231B3DBF-8E13-4916-9736-4AEFB40C2732}" srcOrd="0" destOrd="0" presId="urn:microsoft.com/office/officeart/2005/8/layout/chevron2"/>
    <dgm:cxn modelId="{1A640B27-AEFF-4EFA-ABFC-8DD6D4476CDC}" type="presParOf" srcId="{7BB0B505-7D43-42E4-8FC0-6C91316CBFEB}" destId="{C1960205-802C-4F9B-BC15-FBB9D5C3879B}" srcOrd="6" destOrd="0" presId="urn:microsoft.com/office/officeart/2005/8/layout/chevron2"/>
    <dgm:cxn modelId="{CEF88F97-74E8-4694-AA19-BBAD4E02D359}" type="presParOf" srcId="{C1960205-802C-4F9B-BC15-FBB9D5C3879B}" destId="{081543D9-77F3-476D-9560-98F13DB4FD5C}" srcOrd="0" destOrd="6" presId="urn:microsoft.com/office/officeart/2005/8/layout/chevron2"/>
    <dgm:cxn modelId="{B632042B-0F52-4BD6-BE62-C2C00A356C62}" type="presOf" srcId="{C5DDA2C0-0FFB-4855-A5CB-D8687D50D97D}" destId="{081543D9-77F3-476D-9560-98F13DB4FD5C}" srcOrd="0" destOrd="0" presId="urn:microsoft.com/office/officeart/2005/8/layout/chevron2"/>
    <dgm:cxn modelId="{64293FE9-9F8D-4C03-86EE-2931C50B960A}" type="presParOf" srcId="{C1960205-802C-4F9B-BC15-FBB9D5C3879B}" destId="{57FB41DC-7902-45C4-8413-3F65FD93AD11}" srcOrd="1" destOrd="6" presId="urn:microsoft.com/office/officeart/2005/8/layout/chevron2"/>
    <dgm:cxn modelId="{1D0B29A2-28D5-4500-805C-BC1D1FBC5091}" type="presOf" srcId="{DADC4D60-2388-4BD8-B51C-9F810B4DD7D0}" destId="{57FB41DC-7902-45C4-8413-3F65FD93AD11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A16E3110-57E1-4619-A55C-DCD0DD5CE084}">
      <dsp:nvSpPr>
        <dsp:cNvPr id="3" name="Chevron 2"/>
        <dsp:cNvSpPr/>
      </dsp:nvSpPr>
      <dsp:spPr bwMode="white">
        <a:xfrm rot="5400000">
          <a:off x="-219465" y="219465"/>
          <a:ext cx="1463097" cy="1024168"/>
        </a:xfrm>
        <a:prstGeom prst="chevron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-5400000" vert="horz" wrap="square" lIns="16510" tIns="16510" rIns="16510" bIns="1651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</a:t>
          </a:r>
          <a:endParaRPr lang="en-US"/>
        </a:p>
      </dsp:txBody>
      <dsp:txXfrm rot="5400000">
        <a:off x="-219465" y="219465"/>
        <a:ext cx="1463097" cy="1024168"/>
      </dsp:txXfrm>
    </dsp:sp>
    <dsp:sp modelId="{544D3F38-216B-445A-B1B9-8008AEDB7A9D}">
      <dsp:nvSpPr>
        <dsp:cNvPr id="4" name="Round Same Side Corner Rectangle 3"/>
        <dsp:cNvSpPr/>
      </dsp:nvSpPr>
      <dsp:spPr bwMode="white">
        <a:xfrm rot="5400000">
          <a:off x="4100577" y="-3076409"/>
          <a:ext cx="951013" cy="7103832"/>
        </a:xfrm>
        <a:prstGeom prst="round2Same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192024" tIns="17145" rIns="17145" bIns="17145" anchor="ctr"/>
        <a:lstStyle>
          <a:lvl1pPr algn="l">
            <a:defRPr sz="27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>
              <a:solidFill>
                <a:schemeClr val="dk1"/>
              </a:solidFill>
            </a:rPr>
            <a:t>Arathi Mohan  -  arathimohan54@gmail.com</a:t>
          </a:r>
          <a:endParaRPr lang="en-US" altLang="en-US">
            <a:solidFill>
              <a:schemeClr val="dk1"/>
            </a:solidFill>
          </a:endParaRPr>
        </a:p>
      </dsp:txBody>
      <dsp:txXfrm rot="5400000">
        <a:off x="4100577" y="-3076409"/>
        <a:ext cx="951013" cy="7103832"/>
      </dsp:txXfrm>
    </dsp:sp>
    <dsp:sp modelId="{722E1094-83C7-45E2-B20F-DB9D09AD94F0}">
      <dsp:nvSpPr>
        <dsp:cNvPr id="5" name="Chevron 4"/>
        <dsp:cNvSpPr/>
      </dsp:nvSpPr>
      <dsp:spPr bwMode="white">
        <a:xfrm rot="5400000">
          <a:off x="-219465" y="1537917"/>
          <a:ext cx="1463097" cy="1024168"/>
        </a:xfrm>
        <a:prstGeom prst="chevron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-5400000" vert="horz" wrap="square" lIns="16510" tIns="16510" rIns="16510" bIns="1651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</a:t>
          </a:r>
          <a:endParaRPr lang="en-US"/>
        </a:p>
      </dsp:txBody>
      <dsp:txXfrm rot="5400000">
        <a:off x="-219465" y="1537917"/>
        <a:ext cx="1463097" cy="1024168"/>
      </dsp:txXfrm>
    </dsp:sp>
    <dsp:sp modelId="{AC67BBE6-9B82-4D3D-BF22-48713AF46E9C}">
      <dsp:nvSpPr>
        <dsp:cNvPr id="6" name="Round Same Side Corner Rectangle 5"/>
        <dsp:cNvSpPr/>
      </dsp:nvSpPr>
      <dsp:spPr bwMode="white">
        <a:xfrm rot="5400000">
          <a:off x="4100577" y="-1757957"/>
          <a:ext cx="951013" cy="7103832"/>
        </a:xfrm>
        <a:prstGeom prst="round2Same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192024" tIns="17145" rIns="17145" bIns="17145" anchor="ctr"/>
        <a:lstStyle>
          <a:lvl1pPr algn="l">
            <a:defRPr sz="27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>
              <a:solidFill>
                <a:schemeClr val="dk1"/>
              </a:solidFill>
            </a:rPr>
            <a:t>Archa Satheish  -  satheisharcha3@gmail.com</a:t>
          </a:r>
          <a:endParaRPr lang="en-US" altLang="en-US">
            <a:solidFill>
              <a:schemeClr val="dk1"/>
            </a:solidFill>
          </a:endParaRPr>
        </a:p>
      </dsp:txBody>
      <dsp:txXfrm rot="5400000">
        <a:off x="4100577" y="-1757957"/>
        <a:ext cx="951013" cy="7103832"/>
      </dsp:txXfrm>
    </dsp:sp>
    <dsp:sp modelId="{95C8A2DE-C1F8-4D5A-A3A4-1DC2FA1C0073}">
      <dsp:nvSpPr>
        <dsp:cNvPr id="7" name="Chevron 6"/>
        <dsp:cNvSpPr/>
      </dsp:nvSpPr>
      <dsp:spPr bwMode="white">
        <a:xfrm rot="5400000">
          <a:off x="-219465" y="2856370"/>
          <a:ext cx="1463097" cy="1024168"/>
        </a:xfrm>
        <a:prstGeom prst="chevron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-5400000" vert="horz" wrap="square" lIns="16510" tIns="16510" rIns="16510" bIns="1651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3</a:t>
          </a:r>
          <a:endParaRPr lang="en-US"/>
        </a:p>
      </dsp:txBody>
      <dsp:txXfrm rot="5400000">
        <a:off x="-219465" y="2856370"/>
        <a:ext cx="1463097" cy="1024168"/>
      </dsp:txXfrm>
    </dsp:sp>
    <dsp:sp modelId="{BE17FEF5-EEE1-41BB-96FD-8FBB3FCF3860}">
      <dsp:nvSpPr>
        <dsp:cNvPr id="8" name="Round Same Side Corner Rectangle 7"/>
        <dsp:cNvSpPr/>
      </dsp:nvSpPr>
      <dsp:spPr bwMode="white">
        <a:xfrm rot="5400000">
          <a:off x="4100577" y="-439504"/>
          <a:ext cx="951013" cy="7103832"/>
        </a:xfrm>
        <a:prstGeom prst="round2Same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192024" tIns="17145" rIns="17145" bIns="17145" anchor="ctr"/>
        <a:lstStyle>
          <a:lvl1pPr algn="l">
            <a:defRPr sz="27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>
              <a:solidFill>
                <a:schemeClr val="dk1"/>
              </a:solidFill>
            </a:rPr>
            <a:t>Athul Zacharia Alex  -  athulzachariaalex@gmail.com</a:t>
          </a:r>
          <a:endParaRPr lang="en-US" altLang="en-US">
            <a:solidFill>
              <a:schemeClr val="dk1"/>
            </a:solidFill>
          </a:endParaRPr>
        </a:p>
      </dsp:txBody>
      <dsp:txXfrm rot="5400000">
        <a:off x="4100577" y="-439504"/>
        <a:ext cx="951013" cy="7103832"/>
      </dsp:txXfrm>
    </dsp:sp>
    <dsp:sp modelId="{081543D9-77F3-476D-9560-98F13DB4FD5C}">
      <dsp:nvSpPr>
        <dsp:cNvPr id="9" name="Chevron 8"/>
        <dsp:cNvSpPr/>
      </dsp:nvSpPr>
      <dsp:spPr bwMode="white">
        <a:xfrm rot="5400000">
          <a:off x="-219465" y="4174822"/>
          <a:ext cx="1463097" cy="1024168"/>
        </a:xfrm>
        <a:prstGeom prst="chevron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-5400000" vert="horz" wrap="square" lIns="16510" tIns="16510" rIns="16510" bIns="1651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4</a:t>
          </a:r>
          <a:endParaRPr lang="en-US"/>
        </a:p>
      </dsp:txBody>
      <dsp:txXfrm rot="5400000">
        <a:off x="-219465" y="4174822"/>
        <a:ext cx="1463097" cy="1024168"/>
      </dsp:txXfrm>
    </dsp:sp>
    <dsp:sp modelId="{57FB41DC-7902-45C4-8413-3F65FD93AD11}">
      <dsp:nvSpPr>
        <dsp:cNvPr id="10" name="Round Same Side Corner Rectangle 9"/>
        <dsp:cNvSpPr/>
      </dsp:nvSpPr>
      <dsp:spPr bwMode="white">
        <a:xfrm rot="5400000">
          <a:off x="4100577" y="878948"/>
          <a:ext cx="951013" cy="7103832"/>
        </a:xfrm>
        <a:prstGeom prst="round2Same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rot="-5400000" vert="horz" wrap="square" lIns="192024" tIns="17145" rIns="17145" bIns="17145" anchor="ctr"/>
        <a:lstStyle>
          <a:lvl1pPr algn="l">
            <a:defRPr sz="2700"/>
          </a:lvl1pPr>
          <a:lvl2pPr marL="228600" indent="-228600" algn="l">
            <a:defRPr sz="2700"/>
          </a:lvl2pPr>
          <a:lvl3pPr marL="457200" indent="-228600" algn="l">
            <a:defRPr sz="2700"/>
          </a:lvl3pPr>
          <a:lvl4pPr marL="685800" indent="-228600" algn="l">
            <a:defRPr sz="2700"/>
          </a:lvl4pPr>
          <a:lvl5pPr marL="914400" indent="-228600" algn="l">
            <a:defRPr sz="2700"/>
          </a:lvl5pPr>
          <a:lvl6pPr marL="1143000" indent="-228600" algn="l">
            <a:defRPr sz="2700"/>
          </a:lvl6pPr>
          <a:lvl7pPr marL="1371600" indent="-228600" algn="l">
            <a:defRPr sz="2700"/>
          </a:lvl7pPr>
          <a:lvl8pPr marL="1600200" indent="-228600" algn="l">
            <a:defRPr sz="2700"/>
          </a:lvl8pPr>
          <a:lvl9pPr marL="1828800" indent="-228600" algn="l">
            <a:defRPr sz="27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>
              <a:solidFill>
                <a:schemeClr val="dk1"/>
              </a:solidFill>
            </a:rPr>
            <a:t>Neha P S  -  nehaputhan@gmail.com</a:t>
          </a:r>
          <a:endParaRPr altLang="en-US">
            <a:solidFill>
              <a:schemeClr val="dk1"/>
            </a:solidFill>
          </a:endParaRPr>
        </a:p>
      </dsp:txBody>
      <dsp:txXfrm rot="5400000">
        <a:off x="4100577" y="878948"/>
        <a:ext cx="951013" cy="7103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GI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4.GIF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00710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2025</a:t>
            </a:r>
            <a:endParaRPr lang="en-US" sz="9605" b="0" i="0" u="none" strike="noStrike" cap="none">
              <a:solidFill>
                <a:srgbClr val="009C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497580" y="6068695"/>
            <a:ext cx="10692130" cy="163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dirty="0">
                <a:solidFill>
                  <a:srgbClr val="D9D9D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Team </a:t>
            </a:r>
            <a:r>
              <a:rPr lang="en-US" sz="9600" b="1" dirty="0" err="1">
                <a:solidFill>
                  <a:srgbClr val="D9D9D9"/>
                </a:solidFill>
              </a:rPr>
              <a:t>Ideonova</a:t>
            </a:r>
            <a:endParaRPr sz="9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549952" y="-3470768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544028" y="630303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5" b="0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THEME &amp; PROBLEM STATEMENT</a:t>
            </a:r>
            <a:endParaRPr dirty="0"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5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5" b="0" i="0" u="none" strike="noStrike" cap="none" dirty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72462" y="2845465"/>
            <a:ext cx="14221964" cy="109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1000"/>
              </a:lnSpc>
            </a:pPr>
            <a:r>
              <a:rPr lang="en-US" sz="3200" b="1" dirty="0">
                <a:solidFill>
                  <a:srgbClr val="D9D9D9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Problem:</a:t>
            </a:r>
            <a:r>
              <a:rPr lang="en-US" sz="3200" b="1" i="0" u="none" strike="noStrike" cap="none" dirty="0">
                <a:solidFill>
                  <a:srgbClr val="D9D9D9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 </a:t>
            </a: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Many struggle with scattered health data and medication adherence. The challenge? Lack of unified, AI-driven platforms for personalized insights</a:t>
            </a:r>
            <a:endParaRPr lang="en-US" sz="3200" dirty="0"/>
          </a:p>
        </p:txBody>
      </p:sp>
      <p:sp>
        <p:nvSpPr>
          <p:cNvPr id="2" name="Shape 2"/>
          <p:cNvSpPr/>
          <p:nvPr/>
        </p:nvSpPr>
        <p:spPr>
          <a:xfrm>
            <a:off x="667832" y="478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3" name="Shape 2"/>
          <p:cNvSpPr/>
          <p:nvPr/>
        </p:nvSpPr>
        <p:spPr>
          <a:xfrm>
            <a:off x="667832" y="83502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7832" y="66304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876423" y="49092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Fragmented Data</a:t>
            </a:r>
            <a:endParaRPr lang="en-US" sz="3200" b="1" dirty="0"/>
          </a:p>
        </p:txBody>
      </p:sp>
      <p:sp>
        <p:nvSpPr>
          <p:cNvPr id="7" name="Text 4"/>
          <p:cNvSpPr/>
          <p:nvPr/>
        </p:nvSpPr>
        <p:spPr>
          <a:xfrm>
            <a:off x="1876423" y="5656597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Difficulty managing and understanding diverse health records.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1876424" y="671670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Poor Adherence</a:t>
            </a:r>
            <a:endParaRPr lang="en-US" sz="3200" b="1" dirty="0"/>
          </a:p>
        </p:txBody>
      </p:sp>
      <p:sp>
        <p:nvSpPr>
          <p:cNvPr id="9" name="Text 7"/>
          <p:cNvSpPr/>
          <p:nvPr/>
        </p:nvSpPr>
        <p:spPr>
          <a:xfrm>
            <a:off x="1876423" y="750396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Missed medications and delayed treatments.</a:t>
            </a:r>
            <a:endParaRPr lang="en-US" sz="3200" dirty="0"/>
          </a:p>
        </p:txBody>
      </p:sp>
      <p:sp>
        <p:nvSpPr>
          <p:cNvPr id="10" name="Text 9"/>
          <p:cNvSpPr/>
          <p:nvPr/>
        </p:nvSpPr>
        <p:spPr>
          <a:xfrm>
            <a:off x="1879944" y="84740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Lack of Support</a:t>
            </a:r>
            <a:endParaRPr lang="en-US" sz="3200" b="1" dirty="0"/>
          </a:p>
        </p:txBody>
      </p:sp>
      <p:sp>
        <p:nvSpPr>
          <p:cNvPr id="11" name="Text 10"/>
          <p:cNvSpPr/>
          <p:nvPr/>
        </p:nvSpPr>
        <p:spPr>
          <a:xfrm>
            <a:off x="1876423" y="9299133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accessible platform for personalized analytics and AI guidance.</a:t>
            </a:r>
            <a:endParaRPr lang="en-US" sz="32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4426" y="2948979"/>
            <a:ext cx="4662635" cy="66663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549951" y="-4001710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108" name="Google Shape;108;p3"/>
          <p:cNvSpPr txBox="1"/>
          <p:nvPr/>
        </p:nvSpPr>
        <p:spPr>
          <a:xfrm>
            <a:off x="7185088" y="462792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0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PROPOSED SOLUTION</a:t>
            </a:r>
            <a:endParaRPr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5447" y="0"/>
            <a:ext cx="5486400" cy="10287000"/>
          </a:xfrm>
          <a:prstGeom prst="rect">
            <a:avLst/>
          </a:prstGeom>
        </p:spPr>
      </p:pic>
      <p:sp>
        <p:nvSpPr>
          <p:cNvPr id="3" name="Text 1"/>
          <p:cNvSpPr/>
          <p:nvPr/>
        </p:nvSpPr>
        <p:spPr>
          <a:xfrm>
            <a:off x="5323576" y="2056852"/>
            <a:ext cx="13809684" cy="7020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b="1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MediMind</a:t>
            </a:r>
            <a:r>
              <a:rPr lang="en-US" sz="28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A web-based healthcare portal for seamless health data management and </a:t>
            </a:r>
            <a:endParaRPr lang="en-US" sz="28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endParaRPr lang="en-US" sz="280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1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support.</a:t>
            </a:r>
            <a:endParaRPr lang="en-US" sz="2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576" y="3409993"/>
            <a:ext cx="566668" cy="56666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76" y="5113853"/>
            <a:ext cx="566668" cy="566668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152" y="6817713"/>
            <a:ext cx="566668" cy="56666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576" y="8521573"/>
            <a:ext cx="566668" cy="566668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74617" y="3693327"/>
            <a:ext cx="1820942" cy="2275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Effortless Uploads</a:t>
            </a:r>
            <a:endParaRPr lang="en-US" sz="3200" b="1" dirty="0"/>
          </a:p>
        </p:txBody>
      </p:sp>
      <p:sp>
        <p:nvSpPr>
          <p:cNvPr id="9" name="Text 3"/>
          <p:cNvSpPr/>
          <p:nvPr/>
        </p:nvSpPr>
        <p:spPr>
          <a:xfrm>
            <a:off x="6274616" y="4359788"/>
            <a:ext cx="7575233" cy="2331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Upload PDFs, images for automatic data extraction and analysis.</a:t>
            </a:r>
            <a:endParaRPr lang="en-US" sz="2800" dirty="0"/>
          </a:p>
        </p:txBody>
      </p:sp>
      <p:sp>
        <p:nvSpPr>
          <p:cNvPr id="10" name="Text 4"/>
          <p:cNvSpPr/>
          <p:nvPr/>
        </p:nvSpPr>
        <p:spPr>
          <a:xfrm>
            <a:off x="6274617" y="5397187"/>
            <a:ext cx="1820942" cy="2275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Visual Analytics</a:t>
            </a:r>
            <a:endParaRPr lang="en-US" sz="3200" b="1" dirty="0"/>
          </a:p>
        </p:txBody>
      </p:sp>
      <p:sp>
        <p:nvSpPr>
          <p:cNvPr id="11" name="Text 5"/>
          <p:cNvSpPr/>
          <p:nvPr/>
        </p:nvSpPr>
        <p:spPr>
          <a:xfrm>
            <a:off x="6274617" y="6063648"/>
            <a:ext cx="7575233" cy="2331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Compare results with standard thresholds for easy interpretation.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6274618" y="7101047"/>
            <a:ext cx="1820942" cy="2275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AI Chatbot</a:t>
            </a:r>
            <a:endParaRPr lang="en-US" sz="3200" b="1" dirty="0"/>
          </a:p>
        </p:txBody>
      </p:sp>
      <p:sp>
        <p:nvSpPr>
          <p:cNvPr id="13" name="Text 7"/>
          <p:cNvSpPr/>
          <p:nvPr/>
        </p:nvSpPr>
        <p:spPr>
          <a:xfrm>
            <a:off x="6274618" y="7750468"/>
            <a:ext cx="7575233" cy="2331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Instant assistance for general medical queries.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6274618" y="8771884"/>
            <a:ext cx="1820942" cy="2275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Pill Reminders</a:t>
            </a:r>
            <a:endParaRPr lang="en-US" sz="3200" b="1" dirty="0"/>
          </a:p>
        </p:txBody>
      </p:sp>
      <p:sp>
        <p:nvSpPr>
          <p:cNvPr id="15" name="Text 9"/>
          <p:cNvSpPr/>
          <p:nvPr/>
        </p:nvSpPr>
        <p:spPr>
          <a:xfrm>
            <a:off x="6274618" y="9437288"/>
            <a:ext cx="7575233" cy="2331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Customizable notifications for medication adherence.</a:t>
            </a:r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262120" y="2409190"/>
            <a:ext cx="9765030" cy="127190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663116" y="1114472"/>
            <a:ext cx="9130784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FLOWCHART </a:t>
            </a:r>
            <a:endParaRPr lang="en-US" sz="566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Picture 1" descr="Adobe Express - fi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295" y="1419860"/>
            <a:ext cx="12974320" cy="8206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2620010" y="146685"/>
            <a:ext cx="12983210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FLOWCHART EXPLANATION</a:t>
            </a:r>
            <a:endParaRPr lang="en-US" sz="566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-375920" y="1546225"/>
            <a:ext cx="19208750" cy="819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🔹</a:t>
            </a: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 User Profile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Acts as the central hub for personalized healthcare access.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🔹</a:t>
            </a: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 Medical Record Upload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Allows users to upload prescriptions and reports.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➤ Data Extraction: Automatically extracts health metrics.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➤ Visualization: Displays health trends via graphs and charts.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🔹</a:t>
            </a: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 Chatbot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AI-powered assistant for answering health-related queries.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Helps interpret reports and navigate the app.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🔹</a:t>
            </a: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 Pill Reminder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Users can schedule medication reminders.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  <a:p>
            <a:pPr marL="0" marR="0" lvl="0" indent="0" algn="ctr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b="1" i="0" u="none" strike="noStrike" cap="none">
                <a:solidFill>
                  <a:srgbClr val="D9D9D9"/>
                </a:solidFill>
                <a:latin typeface="+mj-lt"/>
                <a:ea typeface="Playfair Display" panose="00000500000000000000"/>
                <a:cs typeface="+mj-lt"/>
                <a:sym typeface="Playfair Display" panose="00000500000000000000"/>
              </a:rPr>
              <a:t>➤ Alerts: Sends timely notifications to ensure medication adherence.</a:t>
            </a:r>
            <a:endParaRPr lang="en-US" altLang="en-US" sz="3200" b="1" i="0" u="none" strike="noStrike" cap="none">
              <a:solidFill>
                <a:srgbClr val="D9D9D9"/>
              </a:solidFill>
              <a:latin typeface="+mj-lt"/>
              <a:ea typeface="Playfair Display" panose="00000500000000000000"/>
              <a:cs typeface="+mj-lt"/>
              <a:sym typeface="Playfair Display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33" name="Google Shape;133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3532505" y="1229995"/>
            <a:ext cx="11264900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1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FEATURES AND NOVELTY </a:t>
            </a:r>
            <a:endParaRPr b="1" dirty="0"/>
          </a:p>
        </p:txBody>
      </p:sp>
      <p:sp>
        <p:nvSpPr>
          <p:cNvPr id="2" name="Text 1"/>
          <p:cNvSpPr/>
          <p:nvPr/>
        </p:nvSpPr>
        <p:spPr>
          <a:xfrm>
            <a:off x="1754533" y="303683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Innovative functionalities that set </a:t>
            </a:r>
            <a:r>
              <a:rPr lang="en-US" sz="32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MediMind</a:t>
            </a:r>
            <a:r>
              <a:rPr lang="en-US" sz="3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apart are:</a:t>
            </a:r>
            <a:endParaRPr lang="en-US" sz="3200" dirty="0"/>
          </a:p>
        </p:txBody>
      </p:sp>
      <p:sp>
        <p:nvSpPr>
          <p:cNvPr id="3" name="Text 2"/>
          <p:cNvSpPr/>
          <p:nvPr/>
        </p:nvSpPr>
        <p:spPr>
          <a:xfrm>
            <a:off x="1754533" y="4611419"/>
            <a:ext cx="432470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📁</a:t>
            </a:r>
            <a:r>
              <a:rPr lang="en-US" sz="3200" b="1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Personal Health Dashboard</a:t>
            </a:r>
            <a:endParaRPr lang="en-US" sz="3200" b="1" dirty="0"/>
          </a:p>
        </p:txBody>
      </p:sp>
      <p:sp>
        <p:nvSpPr>
          <p:cNvPr id="4" name="Text 6"/>
          <p:cNvSpPr/>
          <p:nvPr/>
        </p:nvSpPr>
        <p:spPr>
          <a:xfrm>
            <a:off x="10866658" y="4611419"/>
            <a:ext cx="347507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⏰</a:t>
            </a:r>
            <a:r>
              <a:rPr lang="en-US" sz="3200" b="1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Pill Reminder System</a:t>
            </a:r>
            <a:endParaRPr lang="en-US" sz="3200" b="1" dirty="0"/>
          </a:p>
        </p:txBody>
      </p:sp>
      <p:sp>
        <p:nvSpPr>
          <p:cNvPr id="5" name="Text 4"/>
          <p:cNvSpPr/>
          <p:nvPr/>
        </p:nvSpPr>
        <p:spPr>
          <a:xfrm>
            <a:off x="1754533" y="7142850"/>
            <a:ext cx="360580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🤖</a:t>
            </a:r>
            <a:r>
              <a:rPr lang="en-US" sz="3200" b="1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AI Chatbot Integration</a:t>
            </a:r>
            <a:endParaRPr lang="en-US" sz="3200" b="1" dirty="0"/>
          </a:p>
        </p:txBody>
      </p:sp>
      <p:sp>
        <p:nvSpPr>
          <p:cNvPr id="6" name="Text 8"/>
          <p:cNvSpPr/>
          <p:nvPr/>
        </p:nvSpPr>
        <p:spPr>
          <a:xfrm>
            <a:off x="10866658" y="7142850"/>
            <a:ext cx="296906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🧠</a:t>
            </a:r>
            <a:r>
              <a:rPr lang="en-US" sz="3200" b="1" dirty="0">
                <a:solidFill>
                  <a:srgbClr val="F2F0F4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Data Visualization</a:t>
            </a:r>
            <a:endParaRPr lang="en-US" sz="3200" b="1" dirty="0"/>
          </a:p>
        </p:txBody>
      </p:sp>
      <p:sp>
        <p:nvSpPr>
          <p:cNvPr id="7" name="Text 3"/>
          <p:cNvSpPr/>
          <p:nvPr/>
        </p:nvSpPr>
        <p:spPr>
          <a:xfrm>
            <a:off x="1754533" y="5317011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Track and visualize health record data over time with intuitive charts.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1754533" y="7871409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Get real-time, AI-powered answers to health-related queries, available 24/7.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10866658" y="5317010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Never miss a dose with smart, customizable alerts via various channels.</a:t>
            </a:r>
            <a:endParaRPr lang="en-US" sz="2800" dirty="0"/>
          </a:p>
        </p:txBody>
      </p:sp>
      <p:sp>
        <p:nvSpPr>
          <p:cNvPr id="10" name="Text 9"/>
          <p:cNvSpPr/>
          <p:nvPr/>
        </p:nvSpPr>
        <p:spPr>
          <a:xfrm>
            <a:off x="10866658" y="7871409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Easy-to-understand charts compare your data with medical norms.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-635" y="1108075"/>
            <a:ext cx="18288635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1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DRAWBACK AND SHOWSTOPPERS</a:t>
            </a:r>
            <a:endParaRPr b="1" dirty="0"/>
          </a:p>
        </p:txBody>
      </p:sp>
      <p:sp>
        <p:nvSpPr>
          <p:cNvPr id="2" name="Text 1"/>
          <p:cNvSpPr/>
          <p:nvPr/>
        </p:nvSpPr>
        <p:spPr>
          <a:xfrm>
            <a:off x="793790" y="354222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>
                <a:solidFill>
                  <a:schemeClr val="bg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Acknowledging challenges and ensuring robust solutions :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 2"/>
          <p:cNvSpPr/>
          <p:nvPr/>
        </p:nvSpPr>
        <p:spPr>
          <a:xfrm>
            <a:off x="1811426" y="479987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Chatbot Accuracy:</a:t>
            </a:r>
            <a:r>
              <a:rPr lang="en-US" sz="3200" dirty="0">
                <a:solidFill>
                  <a:schemeClr val="bg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Requires continuous updates for medical accuracy.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 3"/>
          <p:cNvSpPr/>
          <p:nvPr/>
        </p:nvSpPr>
        <p:spPr>
          <a:xfrm>
            <a:off x="1811426" y="602777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OCR/NLP Limitations:</a:t>
            </a:r>
            <a:r>
              <a:rPr lang="en-US" sz="3200" dirty="0">
                <a:solidFill>
                  <a:schemeClr val="bg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Potential struggles with handwritten or poorly scanned documents.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 4"/>
          <p:cNvSpPr/>
          <p:nvPr/>
        </p:nvSpPr>
        <p:spPr>
          <a:xfrm>
            <a:off x="1811425" y="725568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Privacy &amp; Compliance:</a:t>
            </a:r>
            <a:r>
              <a:rPr lang="en-US" sz="3200" dirty="0">
                <a:solidFill>
                  <a:schemeClr val="bg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Essential adherence to regulations like HIPAA and GDPR.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 5"/>
          <p:cNvSpPr/>
          <p:nvPr/>
        </p:nvSpPr>
        <p:spPr>
          <a:xfrm>
            <a:off x="1811425" y="848358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Accessibility Needs:</a:t>
            </a:r>
            <a:r>
              <a:rPr lang="en-US" sz="3200" dirty="0">
                <a:solidFill>
                  <a:schemeClr val="bg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Requires internet access and basic digital literacy.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663116" y="1813757"/>
            <a:ext cx="9130784" cy="95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0" b="1" i="0" u="none" strike="noStrike" cap="none" dirty="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TEAM IDEONOVA </a:t>
            </a:r>
            <a:endParaRPr b="1" dirty="0"/>
          </a:p>
        </p:txBody>
      </p:sp>
      <p:sp>
        <p:nvSpPr>
          <p:cNvPr id="2" name="Text 1"/>
          <p:cNvSpPr/>
          <p:nvPr/>
        </p:nvSpPr>
        <p:spPr>
          <a:xfrm>
            <a:off x="2706876" y="3480880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Meet the dedicated minds behind MediMind: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 2"/>
          <p:cNvSpPr/>
          <p:nvPr/>
        </p:nvSpPr>
        <p:spPr>
          <a:xfrm>
            <a:off x="1583385" y="6516958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3200" dirty="0">
              <a:solidFill>
                <a:schemeClr val="bg1"/>
              </a:solidFill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4" name="Text 3"/>
          <p:cNvSpPr/>
          <p:nvPr/>
        </p:nvSpPr>
        <p:spPr>
          <a:xfrm>
            <a:off x="1583385" y="7498504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 4"/>
          <p:cNvSpPr/>
          <p:nvPr/>
        </p:nvSpPr>
        <p:spPr>
          <a:xfrm>
            <a:off x="1587370" y="455386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30" name="Diagram 29"/>
          <p:cNvGraphicFramePr/>
          <p:nvPr/>
        </p:nvGraphicFramePr>
        <p:xfrm>
          <a:off x="5164455" y="3989070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226250" y="2483810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5" b="1" i="0" u="none" strike="noStrike" cap="none" dirty="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2258</Words>
  <Application>WPS Presentation</Application>
  <PresentationFormat>Custom</PresentationFormat>
  <Paragraphs>102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Arial</vt:lpstr>
      <vt:lpstr>Calibri</vt:lpstr>
      <vt:lpstr>Playfair Display</vt:lpstr>
      <vt:lpstr>Heebo Light</vt:lpstr>
      <vt:lpstr>Heebo Light</vt:lpstr>
      <vt:lpstr>Heebo Light</vt:lpstr>
      <vt:lpstr>Montserrat</vt:lpstr>
      <vt:lpstr>Montserrat</vt:lpstr>
      <vt:lpstr>Montserrat</vt:lpstr>
      <vt:lpstr>Heebo Light</vt:lpstr>
      <vt:lpstr>Microsoft YaHei</vt:lpstr>
      <vt:lpstr>Arial Unicode MS</vt:lpstr>
      <vt:lpstr>Wingdings</vt:lpstr>
      <vt:lpstr>Arial Black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PS</dc:creator>
  <cp:lastModifiedBy>athul</cp:lastModifiedBy>
  <cp:revision>2</cp:revision>
  <dcterms:created xsi:type="dcterms:W3CDTF">2006-08-16T00:00:00Z</dcterms:created>
  <dcterms:modified xsi:type="dcterms:W3CDTF">2025-06-26T18:47:51Z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B3136D374C9645CDA925493E37408E36_12</vt:lpwstr>
  </property>
  <property fmtid="{D5CDD505-2E9C-101B-9397-08002B2CF9AE}" pid="3" name="KSOProductBuildVer">
    <vt:lpwstr>1033-12.2.0.21546</vt:lpwstr>
  </property>
</Properties>
</file>